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7" r:id="rId6"/>
    <p:sldId id="268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47800" y="1600200"/>
            <a:ext cx="7239000" cy="2895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676400"/>
            <a:ext cx="7620000" cy="2819400"/>
          </a:xfrm>
        </p:spPr>
        <p:txBody>
          <a:bodyPr>
            <a:normAutofit/>
          </a:bodyPr>
          <a:lstStyle/>
          <a:p>
            <a:r>
              <a:rPr lang="ru-RU" dirty="0" smtClean="0"/>
              <a:t>Программа дополнительного образования</a:t>
            </a:r>
            <a:br>
              <a:rPr lang="ru-RU" dirty="0" smtClean="0"/>
            </a:br>
            <a:r>
              <a:rPr lang="ru-RU" dirty="0" smtClean="0"/>
              <a:t>«Цветные ладошки»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67200" y="5029200"/>
            <a:ext cx="2057400" cy="533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14400" y="6858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71600" y="533400"/>
          <a:ext cx="6934200" cy="3609946"/>
        </p:xfrm>
        <a:graphic>
          <a:graphicData uri="http://schemas.openxmlformats.org/drawingml/2006/table">
            <a:tbl>
              <a:tblPr/>
              <a:tblGrid>
                <a:gridCol w="2283212"/>
                <a:gridCol w="4650988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Парамонова Лариса Ивановна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Художественно-эстетическая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3-4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52117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305800" cy="4648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Развитие художественно-творческих способностей детей 4-5 лет средствами нетрадиционного рисования. Сформировать интерес к познанию истории культуры наших предков у детей дошкольного возраста.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3434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dirty="0" smtClean="0"/>
              <a:t> </a:t>
            </a:r>
            <a:r>
              <a:rPr lang="ru-RU" sz="2700" b="1" u="sng" dirty="0" smtClean="0"/>
              <a:t>Образовательные</a:t>
            </a:r>
            <a:r>
              <a:rPr lang="ru-RU" sz="2700" b="1" i="1" u="sng" dirty="0" smtClean="0"/>
              <a:t>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Обучать приемам нетрадиционной техники рисования и способам изображения с использованием различных материалов.</a:t>
            </a:r>
            <a:br>
              <a:rPr lang="ru-RU" sz="2700" dirty="0" smtClean="0"/>
            </a:br>
            <a:r>
              <a:rPr lang="ru-RU" sz="2700" dirty="0" smtClean="0"/>
              <a:t>Знакомить детей с изобразительным искусством разных видов (живописью, графикой, скульптурой, дизайном) и жанров, учить понимать выразительные средства искусства.</a:t>
            </a:r>
            <a:br>
              <a:rPr lang="ru-RU" sz="2700" dirty="0" smtClean="0"/>
            </a:br>
            <a:r>
              <a:rPr lang="ru-RU" sz="2700" dirty="0" smtClean="0"/>
              <a:t>Познакомить с элементами материальной культуры, включающей в себя знакомство с жилищем, предметами быта, орудиями труда, одеждой, национальными блюдами.</a:t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0386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800" b="1" u="sng" dirty="0" smtClean="0"/>
              <a:t>Развивающие: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развивать художественный вкус, пространственное воображение, творчество и фантазию, наблюдательность и воображение, ассоциативное мышление и любознательность</a:t>
            </a:r>
            <a:br>
              <a:rPr lang="ru-RU" sz="2800" dirty="0" smtClean="0"/>
            </a:br>
            <a:r>
              <a:rPr lang="ru-RU" sz="2800" dirty="0" smtClean="0"/>
              <a:t>развивать желание экспериментировать, проявляя яркие познавательные чувства: удивление, сомнение, радость от узнавания нового.</a:t>
            </a:r>
            <a:br>
              <a:rPr lang="ru-RU" sz="28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4800" y="5334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36576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900" b="1" u="sng" dirty="0" smtClean="0"/>
              <a:t>Воспитательные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воспитывать аккуратность, трудолюбие и желание добиваться успеха собственным трудом.</a:t>
            </a:r>
            <a:br>
              <a:rPr lang="ru-RU" sz="2900" dirty="0" smtClean="0"/>
            </a:br>
            <a:r>
              <a:rPr lang="ru-RU" sz="2900" dirty="0" smtClean="0"/>
              <a:t>формировать эстетическое отношение к окружающей действительности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7620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458200" cy="44196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Нетрадиционный подход к выполнению изображения дает толчок развитию детского интеллекта, подталкивает творческую активность ребенка, учит нестандартно мыслить. Возникают новые идеи, связанные с комбинациями разных материалов, ребенок начинает экспериментировать, творить. </a:t>
            </a:r>
            <a:br>
              <a:rPr lang="ru-RU" sz="2400" dirty="0" smtClean="0"/>
            </a:br>
            <a:r>
              <a:rPr lang="ru-RU" sz="2400" dirty="0" smtClean="0"/>
              <a:t>Рисование нетрадиционными способами, увлекательная, завораживающая  деятельность. Это огромная возможность для детей думать, пробовать, искать, экспериментировать, а самое главное, </a:t>
            </a:r>
            <a:r>
              <a:rPr lang="ru-RU" sz="2400" dirty="0" err="1" smtClean="0"/>
              <a:t>самовыражаться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хэ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52600"/>
            <a:ext cx="7696200" cy="4419600"/>
          </a:xfrm>
        </p:spPr>
        <p:txBody>
          <a:bodyPr>
            <a:noAutofit/>
          </a:bodyPr>
          <a:lstStyle/>
          <a:p>
            <a:pPr lvl="0" algn="l"/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Ребенок владеет  техниками нетрадиционного рисования</a:t>
            </a:r>
            <a:r>
              <a:rPr lang="ru-RU" sz="2600" b="1" dirty="0" smtClean="0"/>
              <a:t>;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У ребенка </a:t>
            </a:r>
            <a:r>
              <a:rPr lang="ru-RU" sz="2600" b="1" dirty="0" smtClean="0"/>
              <a:t> </a:t>
            </a:r>
            <a:r>
              <a:rPr lang="ru-RU" sz="2600" dirty="0" smtClean="0"/>
              <a:t>развиты творческие способности</a:t>
            </a:r>
            <a:r>
              <a:rPr lang="ru-RU" sz="2600" b="1" dirty="0" smtClean="0"/>
              <a:t>,</a:t>
            </a:r>
            <a:r>
              <a:rPr lang="ru-RU" sz="2600" dirty="0" smtClean="0"/>
              <a:t> уверенность в себе, тактильное восприятия, изобразительные навыки и умения;</a:t>
            </a:r>
            <a:br>
              <a:rPr lang="ru-RU" sz="2600" dirty="0" smtClean="0"/>
            </a:br>
            <a:r>
              <a:rPr lang="ru-RU" sz="2600" dirty="0" smtClean="0"/>
              <a:t>У ребенка сформирована пространственная ориентировка на листе бумаги, глазомер, зрительное восприятие, наблюдательность, эстетическое  восприятие и эмоциональная отзывчивость.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104</Words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Программа дополнительного образования «Цветные ладошки»</vt:lpstr>
      <vt:lpstr>Слайд 2</vt:lpstr>
      <vt:lpstr>Цель:  Развитие художественно-творческих способностей детей 4-5 лет средствами нетрадиционного рисования. Сформировать интерес к познанию истории культуры наших предков у детей дошкольного возраста. </vt:lpstr>
      <vt:lpstr>  Образовательные: Обучать приемам нетрадиционной техники рисования и способам изображения с использованием различных материалов. Знакомить детей с изобразительным искусством разных видов (живописью, графикой, скульптурой, дизайном) и жанров, учить понимать выразительные средства искусства. Познакомить с элементами материальной культуры, включающей в себя знакомство с жилищем, предметами быта, орудиями труда, одеждой, национальными блюдами.  </vt:lpstr>
      <vt:lpstr>  Развивающие: развивать художественный вкус, пространственное воображение, творчество и фантазию, наблюдательность и воображение, ассоциативное мышление и любознательность развивать желание экспериментировать, проявляя яркие познавательные чувства: удивление, сомнение, радость от узнавания нового.    </vt:lpstr>
      <vt:lpstr>    Воспитательные воспитывать аккуратность, трудолюбие и желание добиваться успеха собственным трудом. формировать эстетическое отношение к окружающей действительности     </vt:lpstr>
      <vt:lpstr>Нетрадиционный подход к выполнению изображения дает толчок развитию детского интеллекта, подталкивает творческую активность ребенка, учит нестандартно мыслить. Возникают новые идеи, связанные с комбинациями разных материалов, ребенок начинает экспериментировать, творить.  Рисование нетрадиционными способами, увлекательная, завораживающая  деятельность. Это огромная возможность для детей думать, пробовать, искать, экспериментировать, а самое главное, самовыражаться. </vt:lpstr>
      <vt:lpstr> Ребенок владеет  техниками нетрадиционного рисования; У ребенка  развиты творческие способности, уверенность в себе, тактильное восприятия, изобразительные навыки и умения; У ребенка сформирована пространственная ориентировка на листе бумаги, глазомер, зрительное восприятие, наблюдательность, эстетическое  восприятие и эмоциональная отзывчивость.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2021-04-01T07:29:56Z</dcterms:created>
  <dcterms:modified xsi:type="dcterms:W3CDTF">2021-04-06T17:16:51Z</dcterms:modified>
</cp:coreProperties>
</file>